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sldIdLst>
    <p:sldId id="256" r:id="rId3"/>
    <p:sldId id="257" r:id="rId4"/>
    <p:sldId id="265" r:id="rId5"/>
    <p:sldId id="266" r:id="rId6"/>
    <p:sldId id="267" r:id="rId7"/>
    <p:sldId id="268" r:id="rId8"/>
    <p:sldId id="271" r:id="rId9"/>
    <p:sldId id="269" r:id="rId10"/>
    <p:sldId id="270" r:id="rId11"/>
    <p:sldId id="272" r:id="rId12"/>
    <p:sldId id="273" r:id="rId13"/>
    <p:sldId id="274" r:id="rId14"/>
    <p:sldId id="275" r:id="rId15"/>
    <p:sldId id="276" r:id="rId16"/>
    <p:sldId id="277" r:id="rId17"/>
    <p:sldId id="278" r:id="rId18"/>
    <p:sldId id="281" r:id="rId19"/>
    <p:sldId id="279" r:id="rId20"/>
    <p:sldId id="280" r:id="rId21"/>
    <p:sldId id="282" r:id="rId22"/>
    <p:sldId id="283" r:id="rId23"/>
    <p:sldId id="264" r:id="rId2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a:srgbClr val="C0C0C0"/>
    <a:srgbClr val="007B93"/>
    <a:srgbClr val="E76127"/>
    <a:srgbClr val="4BA3CF"/>
    <a:srgbClr val="00A9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84"/>
    <p:restoredTop sz="95890"/>
  </p:normalViewPr>
  <p:slideViewPr>
    <p:cSldViewPr snapToGrid="0" snapToObjects="1">
      <p:cViewPr varScale="1">
        <p:scale>
          <a:sx n="152" d="100"/>
          <a:sy n="152" d="100"/>
        </p:scale>
        <p:origin x="60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28991" y="841772"/>
            <a:ext cx="6858000" cy="1790700"/>
          </a:xfrm>
        </p:spPr>
        <p:txBody>
          <a:bodyPr anchor="b"/>
          <a:lstStyle>
            <a:lvl1pPr algn="l">
              <a:defRPr sz="45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Subtitle 2"/>
          <p:cNvSpPr>
            <a:spLocks noGrp="1"/>
          </p:cNvSpPr>
          <p:nvPr>
            <p:ph type="subTitle" idx="1"/>
          </p:nvPr>
        </p:nvSpPr>
        <p:spPr>
          <a:xfrm>
            <a:off x="928991" y="2571137"/>
            <a:ext cx="6858000" cy="1502604"/>
          </a:xfrm>
        </p:spPr>
        <p:txBody>
          <a:bodyPr/>
          <a:lstStyle>
            <a:lvl1pPr marL="0" indent="0" algn="l">
              <a:buNone/>
              <a:defRPr sz="1800" b="0" i="0">
                <a:latin typeface="Avenir LT Std 35 Light" charset="0"/>
                <a:ea typeface="Avenir LT Std 35 Light" charset="0"/>
                <a:cs typeface="Avenir LT Std 35 Light"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02215" y="740568"/>
            <a:ext cx="2949178" cy="802481"/>
          </a:xfrm>
        </p:spPr>
        <p:txBody>
          <a:bodyPr anchor="t"/>
          <a:lstStyle>
            <a:lvl1pPr>
              <a:defRPr sz="24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Picture Placeholder 2"/>
          <p:cNvSpPr>
            <a:spLocks noGrp="1" noChangeAspect="1"/>
          </p:cNvSpPr>
          <p:nvPr>
            <p:ph type="pic" idx="1"/>
          </p:nvPr>
        </p:nvSpPr>
        <p:spPr>
          <a:xfrm>
            <a:off x="4159765" y="740569"/>
            <a:ext cx="4536763"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902215" y="1543050"/>
            <a:ext cx="2949178" cy="2858691"/>
          </a:xfrm>
        </p:spPr>
        <p:txBody>
          <a:bodyPr>
            <a:normAutofit/>
          </a:bodyPr>
          <a:lstStyle>
            <a:lvl1pPr marL="0" indent="0">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543675" y="705971"/>
            <a:ext cx="1971675" cy="3926752"/>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705971"/>
            <a:ext cx="5800725" cy="392675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28991" y="841772"/>
            <a:ext cx="6858000" cy="1790700"/>
          </a:xfrm>
        </p:spPr>
        <p:txBody>
          <a:bodyPr anchor="b"/>
          <a:lstStyle>
            <a:lvl1pPr algn="l">
              <a:defRPr sz="45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Subtitle 2"/>
          <p:cNvSpPr>
            <a:spLocks noGrp="1"/>
          </p:cNvSpPr>
          <p:nvPr>
            <p:ph type="subTitle" idx="1"/>
          </p:nvPr>
        </p:nvSpPr>
        <p:spPr>
          <a:xfrm>
            <a:off x="928991" y="2548652"/>
            <a:ext cx="6858000" cy="1502604"/>
          </a:xfrm>
        </p:spPr>
        <p:txBody>
          <a:bodyPr/>
          <a:lstStyle>
            <a:lvl1pPr marL="0" indent="0" algn="l">
              <a:buNone/>
              <a:defRPr sz="1800" b="0" i="0">
                <a:latin typeface="Avenir LT Std 35 Light" charset="0"/>
                <a:ea typeface="Avenir LT Std 35 Light" charset="0"/>
                <a:cs typeface="Avenir LT Std 35 Light"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749602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843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05990" y="1282304"/>
            <a:ext cx="7886700" cy="2139553"/>
          </a:xfrm>
        </p:spPr>
        <p:txBody>
          <a:bodyPr anchor="b"/>
          <a:lstStyle>
            <a:lvl1pPr>
              <a:defRPr sz="45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Text Placeholder 2"/>
          <p:cNvSpPr>
            <a:spLocks noGrp="1"/>
          </p:cNvSpPr>
          <p:nvPr>
            <p:ph type="body" idx="1"/>
          </p:nvPr>
        </p:nvSpPr>
        <p:spPr>
          <a:xfrm>
            <a:off x="905990" y="3323959"/>
            <a:ext cx="7886700" cy="1361419"/>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254874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3994" y="728187"/>
            <a:ext cx="7763078" cy="526682"/>
          </a:xfrm>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Content Placeholder 2"/>
          <p:cNvSpPr>
            <a:spLocks noGrp="1"/>
          </p:cNvSpPr>
          <p:nvPr>
            <p:ph sz="half" idx="1"/>
          </p:nvPr>
        </p:nvSpPr>
        <p:spPr>
          <a:xfrm>
            <a:off x="904672" y="1369219"/>
            <a:ext cx="3706239"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2">
            <a:extLst>
              <a:ext uri="{FF2B5EF4-FFF2-40B4-BE49-F238E27FC236}">
                <a16:creationId xmlns:a16="http://schemas.microsoft.com/office/drawing/2014/main" id="{451EA268-D24C-1340-AFBE-67C2A481D91C}"/>
              </a:ext>
            </a:extLst>
          </p:cNvPr>
          <p:cNvSpPr>
            <a:spLocks noGrp="1"/>
          </p:cNvSpPr>
          <p:nvPr>
            <p:ph sz="half" idx="10"/>
          </p:nvPr>
        </p:nvSpPr>
        <p:spPr>
          <a:xfrm>
            <a:off x="4970833" y="1369219"/>
            <a:ext cx="3706239"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25384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21670" y="650360"/>
            <a:ext cx="7755402" cy="610512"/>
          </a:xfrm>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Text Placeholder 2"/>
          <p:cNvSpPr>
            <a:spLocks noGrp="1"/>
          </p:cNvSpPr>
          <p:nvPr>
            <p:ph type="body" idx="1"/>
          </p:nvPr>
        </p:nvSpPr>
        <p:spPr>
          <a:xfrm>
            <a:off x="921671" y="1260872"/>
            <a:ext cx="369896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921671" y="1878806"/>
            <a:ext cx="3698967"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11D22C12-3EEB-6949-BDC5-F2AEC08A7168}"/>
              </a:ext>
            </a:extLst>
          </p:cNvPr>
          <p:cNvSpPr>
            <a:spLocks noGrp="1"/>
          </p:cNvSpPr>
          <p:nvPr>
            <p:ph type="body" idx="10"/>
          </p:nvPr>
        </p:nvSpPr>
        <p:spPr>
          <a:xfrm>
            <a:off x="4978105" y="1260872"/>
            <a:ext cx="369896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Content Placeholder 3">
            <a:extLst>
              <a:ext uri="{FF2B5EF4-FFF2-40B4-BE49-F238E27FC236}">
                <a16:creationId xmlns:a16="http://schemas.microsoft.com/office/drawing/2014/main" id="{4D082441-F5A2-7049-85CD-D38ED7A55E5B}"/>
              </a:ext>
            </a:extLst>
          </p:cNvPr>
          <p:cNvSpPr>
            <a:spLocks noGrp="1"/>
          </p:cNvSpPr>
          <p:nvPr>
            <p:ph sz="half" idx="11"/>
          </p:nvPr>
        </p:nvSpPr>
        <p:spPr>
          <a:xfrm>
            <a:off x="4978105" y="1878806"/>
            <a:ext cx="3698967"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574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Tree>
    <p:extLst>
      <p:ext uri="{BB962C8B-B14F-4D97-AF65-F5344CB8AC3E}">
        <p14:creationId xmlns:p14="http://schemas.microsoft.com/office/powerpoint/2010/main" val="4035580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1131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0544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38213" y="740569"/>
            <a:ext cx="2949178" cy="802481"/>
          </a:xfrm>
        </p:spPr>
        <p:txBody>
          <a:bodyPr anchor="t"/>
          <a:lstStyle>
            <a:lvl1pPr>
              <a:defRPr sz="24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Content Placeholder 2"/>
          <p:cNvSpPr>
            <a:spLocks noGrp="1"/>
          </p:cNvSpPr>
          <p:nvPr>
            <p:ph idx="1"/>
          </p:nvPr>
        </p:nvSpPr>
        <p:spPr>
          <a:xfrm>
            <a:off x="4231531" y="740569"/>
            <a:ext cx="4464997"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38213" y="1543050"/>
            <a:ext cx="2949178" cy="2858691"/>
          </a:xfrm>
        </p:spPr>
        <p:txBody>
          <a:bodyPr>
            <a:normAutofit/>
          </a:bodyPr>
          <a:lstStyle>
            <a:lvl1pPr marL="0" indent="0">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Tree>
    <p:extLst>
      <p:ext uri="{BB962C8B-B14F-4D97-AF65-F5344CB8AC3E}">
        <p14:creationId xmlns:p14="http://schemas.microsoft.com/office/powerpoint/2010/main" val="2384716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02215" y="740568"/>
            <a:ext cx="2949178" cy="802481"/>
          </a:xfrm>
        </p:spPr>
        <p:txBody>
          <a:bodyPr anchor="t"/>
          <a:lstStyle>
            <a:lvl1pPr>
              <a:defRPr sz="24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Picture Placeholder 2"/>
          <p:cNvSpPr>
            <a:spLocks noGrp="1" noChangeAspect="1"/>
          </p:cNvSpPr>
          <p:nvPr>
            <p:ph type="pic" idx="1"/>
          </p:nvPr>
        </p:nvSpPr>
        <p:spPr>
          <a:xfrm>
            <a:off x="4159765" y="740569"/>
            <a:ext cx="4536763"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902215" y="1543050"/>
            <a:ext cx="2949178" cy="2858691"/>
          </a:xfrm>
        </p:spPr>
        <p:txBody>
          <a:bodyPr>
            <a:normAutofit/>
          </a:bodyPr>
          <a:lstStyle>
            <a:lvl1pPr marL="0" indent="0">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p:txBody>
      </p:sp>
    </p:spTree>
    <p:extLst>
      <p:ext uri="{BB962C8B-B14F-4D97-AF65-F5344CB8AC3E}">
        <p14:creationId xmlns:p14="http://schemas.microsoft.com/office/powerpoint/2010/main" val="10522877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493268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543675" y="705971"/>
            <a:ext cx="1971675" cy="3926752"/>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28650" y="705971"/>
            <a:ext cx="5800725" cy="392675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0655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05990" y="1282304"/>
            <a:ext cx="7886700" cy="2139553"/>
          </a:xfrm>
        </p:spPr>
        <p:txBody>
          <a:bodyPr anchor="b"/>
          <a:lstStyle>
            <a:lvl1pPr>
              <a:defRPr sz="45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Text Placeholder 2"/>
          <p:cNvSpPr>
            <a:spLocks noGrp="1"/>
          </p:cNvSpPr>
          <p:nvPr>
            <p:ph type="body" idx="1"/>
          </p:nvPr>
        </p:nvSpPr>
        <p:spPr>
          <a:xfrm>
            <a:off x="905990" y="3385841"/>
            <a:ext cx="7886700" cy="1237654"/>
          </a:xfrm>
        </p:spPr>
        <p:txBody>
          <a:bodyPr/>
          <a:lstStyle>
            <a:lvl1pPr marL="0" indent="0">
              <a:buNone/>
              <a:defRPr sz="1800">
                <a:solidFill>
                  <a:srgbClr val="5F5F5F"/>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3994" y="728187"/>
            <a:ext cx="7763078" cy="526682"/>
          </a:xfrm>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Content Placeholder 2"/>
          <p:cNvSpPr>
            <a:spLocks noGrp="1"/>
          </p:cNvSpPr>
          <p:nvPr>
            <p:ph sz="half" idx="1"/>
          </p:nvPr>
        </p:nvSpPr>
        <p:spPr>
          <a:xfrm>
            <a:off x="904672" y="1369219"/>
            <a:ext cx="3706239"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2">
            <a:extLst>
              <a:ext uri="{FF2B5EF4-FFF2-40B4-BE49-F238E27FC236}">
                <a16:creationId xmlns:a16="http://schemas.microsoft.com/office/drawing/2014/main" id="{451EA268-D24C-1340-AFBE-67C2A481D91C}"/>
              </a:ext>
            </a:extLst>
          </p:cNvPr>
          <p:cNvSpPr>
            <a:spLocks noGrp="1"/>
          </p:cNvSpPr>
          <p:nvPr>
            <p:ph sz="half" idx="10"/>
          </p:nvPr>
        </p:nvSpPr>
        <p:spPr>
          <a:xfrm>
            <a:off x="4970833" y="1369219"/>
            <a:ext cx="3706239"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21670" y="650360"/>
            <a:ext cx="7755402" cy="610512"/>
          </a:xfrm>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
        <p:nvSpPr>
          <p:cNvPr id="3" name="Text Placeholder 2"/>
          <p:cNvSpPr>
            <a:spLocks noGrp="1"/>
          </p:cNvSpPr>
          <p:nvPr>
            <p:ph type="body" idx="1"/>
          </p:nvPr>
        </p:nvSpPr>
        <p:spPr>
          <a:xfrm>
            <a:off x="921671" y="1260872"/>
            <a:ext cx="369896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921671" y="1878806"/>
            <a:ext cx="3698967"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2">
            <a:extLst>
              <a:ext uri="{FF2B5EF4-FFF2-40B4-BE49-F238E27FC236}">
                <a16:creationId xmlns:a16="http://schemas.microsoft.com/office/drawing/2014/main" id="{11D22C12-3EEB-6949-BDC5-F2AEC08A7168}"/>
              </a:ext>
            </a:extLst>
          </p:cNvPr>
          <p:cNvSpPr>
            <a:spLocks noGrp="1"/>
          </p:cNvSpPr>
          <p:nvPr>
            <p:ph type="body" idx="10"/>
          </p:nvPr>
        </p:nvSpPr>
        <p:spPr>
          <a:xfrm>
            <a:off x="4978105" y="1260872"/>
            <a:ext cx="369896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Content Placeholder 3">
            <a:extLst>
              <a:ext uri="{FF2B5EF4-FFF2-40B4-BE49-F238E27FC236}">
                <a16:creationId xmlns:a16="http://schemas.microsoft.com/office/drawing/2014/main" id="{4D082441-F5A2-7049-85CD-D38ED7A55E5B}"/>
              </a:ext>
            </a:extLst>
          </p:cNvPr>
          <p:cNvSpPr>
            <a:spLocks noGrp="1"/>
          </p:cNvSpPr>
          <p:nvPr>
            <p:ph sz="half" idx="11"/>
          </p:nvPr>
        </p:nvSpPr>
        <p:spPr>
          <a:xfrm>
            <a:off x="4978105" y="1878806"/>
            <a:ext cx="3698967"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i="0">
                <a:latin typeface="Avenir LT Std 55 Roman" charset="0"/>
                <a:ea typeface="Avenir LT Std 55 Roman" charset="0"/>
                <a:cs typeface="Avenir LT Std 55 Roman" charset="0"/>
              </a:defRPr>
            </a:lvl1pPr>
          </a:lstStyle>
          <a:p>
            <a:r>
              <a:rPr lang="en-US"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326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38213" y="740569"/>
            <a:ext cx="2949178" cy="802481"/>
          </a:xfrm>
        </p:spPr>
        <p:txBody>
          <a:bodyPr anchor="t"/>
          <a:lstStyle>
            <a:lvl1pPr>
              <a:defRPr sz="2400" b="1" i="0">
                <a:latin typeface="Avenir LT Std 55 Roman" charset="0"/>
                <a:ea typeface="Avenir LT Std 55 Roman" charset="0"/>
                <a:cs typeface="Avenir LT Std 55 Roman" charset="0"/>
              </a:defRPr>
            </a:lvl1pPr>
          </a:lstStyle>
          <a:p>
            <a:r>
              <a:rPr lang="en-US" dirty="0"/>
              <a:t>CLICK TO EDIT MASTER TITLE STYLE</a:t>
            </a:r>
          </a:p>
        </p:txBody>
      </p:sp>
      <p:sp>
        <p:nvSpPr>
          <p:cNvPr id="3" name="Content Placeholder 2"/>
          <p:cNvSpPr>
            <a:spLocks noGrp="1"/>
          </p:cNvSpPr>
          <p:nvPr>
            <p:ph idx="1"/>
          </p:nvPr>
        </p:nvSpPr>
        <p:spPr>
          <a:xfrm>
            <a:off x="4231531" y="740569"/>
            <a:ext cx="4464997"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38213" y="1543050"/>
            <a:ext cx="2949178" cy="2858691"/>
          </a:xfrm>
        </p:spPr>
        <p:txBody>
          <a:bodyPr>
            <a:normAutofit/>
          </a:bodyPr>
          <a:lstStyle>
            <a:lvl1pPr marL="0" indent="0">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3450" y="728187"/>
            <a:ext cx="7763078" cy="526682"/>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933450" y="1369219"/>
            <a:ext cx="7763078"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70645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84"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200" b="1" i="0" kern="1200">
          <a:solidFill>
            <a:srgbClr val="007B93"/>
          </a:solidFill>
          <a:latin typeface="Avenir LT Std 85 Heavy" panose="020B0503020203020204" pitchFamily="34" charset="77"/>
          <a:ea typeface="Avenir LT Std 85 Heavy" panose="020B0503020203020204" pitchFamily="34" charset="77"/>
          <a:cs typeface="Avenir LT Std 85 Heavy" panose="020B0503020203020204" pitchFamily="34" charset="77"/>
        </a:defRPr>
      </a:lvl1pPr>
    </p:titleStyle>
    <p:bodyStyle>
      <a:lvl1pPr marL="171450" indent="-171450" algn="l" defTabSz="685800" rtl="0" eaLnBrk="1" latinLnBrk="0" hangingPunct="1">
        <a:lnSpc>
          <a:spcPct val="90000"/>
        </a:lnSpc>
        <a:spcBef>
          <a:spcPts val="750"/>
        </a:spcBef>
        <a:buClr>
          <a:srgbClr val="E76127"/>
        </a:buClr>
        <a:buFont typeface="Arial" panose="020B0604020202020204" pitchFamily="34" charset="0"/>
        <a:buChar char="•"/>
        <a:defRPr sz="2400" b="0" i="0" kern="1200">
          <a:solidFill>
            <a:srgbClr val="5F5F5F"/>
          </a:solidFill>
          <a:latin typeface="Avenir LT Std 35 Light" charset="0"/>
          <a:ea typeface="Avenir LT Std 35 Light" charset="0"/>
          <a:cs typeface="Avenir LT Std 35 Light" charset="0"/>
        </a:defRPr>
      </a:lvl1pPr>
      <a:lvl2pPr marL="514350" indent="-171450" algn="l" defTabSz="685800" rtl="0" eaLnBrk="1" latinLnBrk="0" hangingPunct="1">
        <a:lnSpc>
          <a:spcPct val="90000"/>
        </a:lnSpc>
        <a:spcBef>
          <a:spcPts val="375"/>
        </a:spcBef>
        <a:buClr>
          <a:srgbClr val="E76127"/>
        </a:buClr>
        <a:buFont typeface="Arial" panose="020B0604020202020204" pitchFamily="34" charset="0"/>
        <a:buChar char="•"/>
        <a:defRPr sz="2000" b="0" i="0" kern="1200">
          <a:solidFill>
            <a:srgbClr val="5F5F5F"/>
          </a:solidFill>
          <a:latin typeface="Avenir LT Std 35 Light" charset="0"/>
          <a:ea typeface="Avenir LT Std 35 Light" charset="0"/>
          <a:cs typeface="Avenir LT Std 35 Light" charset="0"/>
        </a:defRPr>
      </a:lvl2pPr>
      <a:lvl3pPr marL="857250" indent="-171450" algn="l" defTabSz="685800" rtl="0" eaLnBrk="1" latinLnBrk="0" hangingPunct="1">
        <a:lnSpc>
          <a:spcPct val="90000"/>
        </a:lnSpc>
        <a:spcBef>
          <a:spcPts val="375"/>
        </a:spcBef>
        <a:buClr>
          <a:srgbClr val="E76127"/>
        </a:buClr>
        <a:buFont typeface="Arial" panose="020B0604020202020204" pitchFamily="34" charset="0"/>
        <a:buChar char="•"/>
        <a:defRPr sz="1800" b="0" i="0" kern="1200">
          <a:solidFill>
            <a:srgbClr val="5F5F5F"/>
          </a:solidFill>
          <a:latin typeface="Avenir LT Std 35 Light" charset="0"/>
          <a:ea typeface="Avenir LT Std 35 Light" charset="0"/>
          <a:cs typeface="Avenir LT Std 35 Light" charset="0"/>
        </a:defRPr>
      </a:lvl3pPr>
      <a:lvl4pPr marL="1200150" indent="-171450" algn="l" defTabSz="685800" rtl="0" eaLnBrk="1" latinLnBrk="0" hangingPunct="1">
        <a:lnSpc>
          <a:spcPct val="90000"/>
        </a:lnSpc>
        <a:spcBef>
          <a:spcPts val="375"/>
        </a:spcBef>
        <a:buClr>
          <a:srgbClr val="E76127"/>
        </a:buClr>
        <a:buFont typeface="Arial" panose="020B0604020202020204" pitchFamily="34" charset="0"/>
        <a:buChar char="•"/>
        <a:defRPr sz="1600" b="0" i="0" kern="1200">
          <a:solidFill>
            <a:srgbClr val="5F5F5F"/>
          </a:solidFill>
          <a:latin typeface="Avenir LT Std 35 Light" charset="0"/>
          <a:ea typeface="Avenir LT Std 35 Light" charset="0"/>
          <a:cs typeface="Avenir LT Std 35 Light" charset="0"/>
        </a:defRPr>
      </a:lvl4pPr>
      <a:lvl5pPr marL="1543050" indent="-171450" algn="l" defTabSz="685800" rtl="0" eaLnBrk="1" latinLnBrk="0" hangingPunct="1">
        <a:lnSpc>
          <a:spcPct val="90000"/>
        </a:lnSpc>
        <a:spcBef>
          <a:spcPts val="375"/>
        </a:spcBef>
        <a:buClr>
          <a:srgbClr val="E76127"/>
        </a:buClr>
        <a:buFont typeface="Arial" panose="020B0604020202020204" pitchFamily="34" charset="0"/>
        <a:buChar char="•"/>
        <a:defRPr sz="1400" b="0" i="0" kern="1200">
          <a:solidFill>
            <a:srgbClr val="5F5F5F"/>
          </a:solidFill>
          <a:latin typeface="Avenir LT Std 35 Light" charset="0"/>
          <a:ea typeface="Avenir LT Std 35 Light" charset="0"/>
          <a:cs typeface="Avenir LT Std 35 Light"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3450" y="728187"/>
            <a:ext cx="7763078" cy="526682"/>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933450" y="1369219"/>
            <a:ext cx="7763078"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196760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5" r:id="rId7"/>
    <p:sldLayoutId id="2147483679" r:id="rId8"/>
    <p:sldLayoutId id="2147483680" r:id="rId9"/>
    <p:sldLayoutId id="2147483681" r:id="rId10"/>
    <p:sldLayoutId id="2147483682" r:id="rId11"/>
    <p:sldLayoutId id="2147483683" r:id="rId12"/>
  </p:sldLayoutIdLst>
  <p:txStyles>
    <p:titleStyle>
      <a:lvl1pPr algn="l" defTabSz="685800" rtl="0" eaLnBrk="1" latinLnBrk="0" hangingPunct="1">
        <a:lnSpc>
          <a:spcPct val="90000"/>
        </a:lnSpc>
        <a:spcBef>
          <a:spcPct val="0"/>
        </a:spcBef>
        <a:buNone/>
        <a:defRPr sz="3200" b="1" i="0" kern="1200">
          <a:solidFill>
            <a:schemeClr val="bg1"/>
          </a:solidFill>
          <a:latin typeface="Avenir LT Std 85 Heavy" panose="020B0503020203020204" pitchFamily="34" charset="77"/>
          <a:ea typeface="Avenir LT Std 85 Heavy" panose="020B0503020203020204" pitchFamily="34" charset="77"/>
          <a:cs typeface="Avenir LT Std 85 Heavy" panose="020B0503020203020204" pitchFamily="34" charset="77"/>
        </a:defRPr>
      </a:lvl1pPr>
    </p:titleStyle>
    <p:bodyStyle>
      <a:lvl1pPr marL="171450" indent="-171450" algn="l" defTabSz="685800" rtl="0" eaLnBrk="1" latinLnBrk="0" hangingPunct="1">
        <a:lnSpc>
          <a:spcPct val="90000"/>
        </a:lnSpc>
        <a:spcBef>
          <a:spcPts val="750"/>
        </a:spcBef>
        <a:buClr>
          <a:schemeClr val="bg1"/>
        </a:buClr>
        <a:buFont typeface="Arial" panose="020B0604020202020204" pitchFamily="34" charset="0"/>
        <a:buChar char="•"/>
        <a:defRPr sz="2400" b="0" i="0" kern="1200">
          <a:solidFill>
            <a:schemeClr val="bg1"/>
          </a:solidFill>
          <a:latin typeface="Avenir LT Std 35 Light" charset="0"/>
          <a:ea typeface="Avenir LT Std 35 Light" charset="0"/>
          <a:cs typeface="Avenir LT Std 35 Light" charset="0"/>
        </a:defRPr>
      </a:lvl1pPr>
      <a:lvl2pPr marL="514350" indent="-171450" algn="l" defTabSz="685800" rtl="0" eaLnBrk="1" latinLnBrk="0" hangingPunct="1">
        <a:lnSpc>
          <a:spcPct val="90000"/>
        </a:lnSpc>
        <a:spcBef>
          <a:spcPts val="375"/>
        </a:spcBef>
        <a:buClr>
          <a:schemeClr val="bg1"/>
        </a:buClr>
        <a:buFont typeface="Arial" panose="020B0604020202020204" pitchFamily="34" charset="0"/>
        <a:buChar char="•"/>
        <a:defRPr sz="2000" b="0" i="0" kern="1200">
          <a:solidFill>
            <a:schemeClr val="bg1"/>
          </a:solidFill>
          <a:latin typeface="Avenir LT Std 35 Light" charset="0"/>
          <a:ea typeface="Avenir LT Std 35 Light" charset="0"/>
          <a:cs typeface="Avenir LT Std 35 Light" charset="0"/>
        </a:defRPr>
      </a:lvl2pPr>
      <a:lvl3pPr marL="857250" indent="-171450" algn="l" defTabSz="685800" rtl="0" eaLnBrk="1" latinLnBrk="0" hangingPunct="1">
        <a:lnSpc>
          <a:spcPct val="90000"/>
        </a:lnSpc>
        <a:spcBef>
          <a:spcPts val="375"/>
        </a:spcBef>
        <a:buClr>
          <a:schemeClr val="bg1"/>
        </a:buClr>
        <a:buFont typeface="Arial" panose="020B0604020202020204" pitchFamily="34" charset="0"/>
        <a:buChar char="•"/>
        <a:defRPr sz="1800" b="0" i="0" kern="1200">
          <a:solidFill>
            <a:schemeClr val="bg1"/>
          </a:solidFill>
          <a:latin typeface="Avenir LT Std 35 Light" charset="0"/>
          <a:ea typeface="Avenir LT Std 35 Light" charset="0"/>
          <a:cs typeface="Avenir LT Std 35 Light" charset="0"/>
        </a:defRPr>
      </a:lvl3pPr>
      <a:lvl4pPr marL="1200150" indent="-171450" algn="l" defTabSz="685800" rtl="0" eaLnBrk="1" latinLnBrk="0" hangingPunct="1">
        <a:lnSpc>
          <a:spcPct val="90000"/>
        </a:lnSpc>
        <a:spcBef>
          <a:spcPts val="375"/>
        </a:spcBef>
        <a:buClr>
          <a:schemeClr val="bg1"/>
        </a:buClr>
        <a:buFont typeface="Arial" panose="020B0604020202020204" pitchFamily="34" charset="0"/>
        <a:buChar char="•"/>
        <a:defRPr sz="1600" b="0" i="0" kern="1200">
          <a:solidFill>
            <a:schemeClr val="bg1"/>
          </a:solidFill>
          <a:latin typeface="Avenir LT Std 35 Light" charset="0"/>
          <a:ea typeface="Avenir LT Std 35 Light" charset="0"/>
          <a:cs typeface="Avenir LT Std 35 Light" charset="0"/>
        </a:defRPr>
      </a:lvl4pPr>
      <a:lvl5pPr marL="1543050" indent="-171450" algn="l" defTabSz="685800" rtl="0" eaLnBrk="1" latinLnBrk="0" hangingPunct="1">
        <a:lnSpc>
          <a:spcPct val="90000"/>
        </a:lnSpc>
        <a:spcBef>
          <a:spcPts val="375"/>
        </a:spcBef>
        <a:buClr>
          <a:schemeClr val="bg1"/>
        </a:buClr>
        <a:buFont typeface="Arial" panose="020B0604020202020204" pitchFamily="34" charset="0"/>
        <a:buChar char="•"/>
        <a:defRPr sz="1400" b="0" i="0" kern="1200">
          <a:solidFill>
            <a:schemeClr val="bg1"/>
          </a:solidFill>
          <a:latin typeface="Avenir LT Std 35 Light" charset="0"/>
          <a:ea typeface="Avenir LT Std 35 Light" charset="0"/>
          <a:cs typeface="Avenir LT Std 35 Light"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7CDA5-7611-9D45-A287-E3C5B566C429}"/>
              </a:ext>
            </a:extLst>
          </p:cNvPr>
          <p:cNvSpPr>
            <a:spLocks noGrp="1"/>
          </p:cNvSpPr>
          <p:nvPr>
            <p:ph type="ctrTitle"/>
          </p:nvPr>
        </p:nvSpPr>
        <p:spPr/>
        <p:txBody>
          <a:bodyPr/>
          <a:lstStyle/>
          <a:p>
            <a:r>
              <a:rPr lang="en-US" dirty="0"/>
              <a:t>IN TRANSITION</a:t>
            </a:r>
          </a:p>
        </p:txBody>
      </p:sp>
      <p:sp>
        <p:nvSpPr>
          <p:cNvPr id="3" name="Subtitle 2">
            <a:extLst>
              <a:ext uri="{FF2B5EF4-FFF2-40B4-BE49-F238E27FC236}">
                <a16:creationId xmlns:a16="http://schemas.microsoft.com/office/drawing/2014/main" id="{61C2AD4C-AACA-8942-8799-203AD8C6FA5D}"/>
              </a:ext>
            </a:extLst>
          </p:cNvPr>
          <p:cNvSpPr>
            <a:spLocks noGrp="1"/>
          </p:cNvSpPr>
          <p:nvPr>
            <p:ph type="subTitle" idx="1"/>
          </p:nvPr>
        </p:nvSpPr>
        <p:spPr/>
        <p:txBody>
          <a:bodyPr/>
          <a:lstStyle/>
          <a:p>
            <a:r>
              <a:rPr lang="en-US" dirty="0"/>
              <a:t>What to expect and learning to thrive during transition.</a:t>
            </a:r>
          </a:p>
        </p:txBody>
      </p:sp>
    </p:spTree>
    <p:extLst>
      <p:ext uri="{BB962C8B-B14F-4D97-AF65-F5344CB8AC3E}">
        <p14:creationId xmlns:p14="http://schemas.microsoft.com/office/powerpoint/2010/main" val="962003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D7F7A-87DE-DF48-AD1E-E9D606F761BC}"/>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1508CD2B-BC28-FD44-98E1-EACFC8A6BC3C}"/>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3029203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C19384-2DF5-044C-9593-B09D9321F30D}"/>
              </a:ext>
            </a:extLst>
          </p:cNvPr>
          <p:cNvSpPr>
            <a:spLocks noGrp="1"/>
          </p:cNvSpPr>
          <p:nvPr>
            <p:ph type="title"/>
          </p:nvPr>
        </p:nvSpPr>
        <p:spPr/>
        <p:txBody>
          <a:bodyPr/>
          <a:lstStyle/>
          <a:p>
            <a:r>
              <a:rPr lang="en-US" dirty="0"/>
              <a:t>APPLICATION</a:t>
            </a:r>
          </a:p>
        </p:txBody>
      </p:sp>
      <p:sp>
        <p:nvSpPr>
          <p:cNvPr id="3" name="Content Placeholder 2">
            <a:extLst>
              <a:ext uri="{FF2B5EF4-FFF2-40B4-BE49-F238E27FC236}">
                <a16:creationId xmlns:a16="http://schemas.microsoft.com/office/drawing/2014/main" id="{54E1ADEC-F02D-1C47-86CB-8B6D2A4EC6B5}"/>
              </a:ext>
            </a:extLst>
          </p:cNvPr>
          <p:cNvSpPr>
            <a:spLocks noGrp="1"/>
          </p:cNvSpPr>
          <p:nvPr>
            <p:ph idx="1"/>
          </p:nvPr>
        </p:nvSpPr>
        <p:spPr/>
        <p:txBody>
          <a:bodyPr/>
          <a:lstStyle/>
          <a:p>
            <a:r>
              <a:rPr lang="en-US" dirty="0"/>
              <a:t>What is your current posture as you enter this post-college transition?</a:t>
            </a:r>
          </a:p>
          <a:p>
            <a:r>
              <a:rPr lang="en-US" dirty="0"/>
              <a:t>Where are you green-lining?</a:t>
            </a:r>
          </a:p>
          <a:p>
            <a:r>
              <a:rPr lang="en-US" dirty="0"/>
              <a:t>Where are you red-lining?</a:t>
            </a:r>
          </a:p>
          <a:p>
            <a:r>
              <a:rPr lang="en-US" dirty="0"/>
              <a:t>What do you think it would take to help keep you on the green line?</a:t>
            </a:r>
          </a:p>
        </p:txBody>
      </p:sp>
    </p:spTree>
    <p:extLst>
      <p:ext uri="{BB962C8B-B14F-4D97-AF65-F5344CB8AC3E}">
        <p14:creationId xmlns:p14="http://schemas.microsoft.com/office/powerpoint/2010/main" val="2533164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2C316-0055-A148-AD15-31136C0AD567}"/>
              </a:ext>
            </a:extLst>
          </p:cNvPr>
          <p:cNvSpPr>
            <a:spLocks noGrp="1"/>
          </p:cNvSpPr>
          <p:nvPr>
            <p:ph type="title"/>
          </p:nvPr>
        </p:nvSpPr>
        <p:spPr/>
        <p:txBody>
          <a:bodyPr/>
          <a:lstStyle/>
          <a:p>
            <a:r>
              <a:rPr lang="en-US" dirty="0"/>
              <a:t>NAVIGATING TRANSITION</a:t>
            </a:r>
          </a:p>
        </p:txBody>
      </p:sp>
      <p:sp>
        <p:nvSpPr>
          <p:cNvPr id="6" name="Content Placeholder 5">
            <a:extLst>
              <a:ext uri="{FF2B5EF4-FFF2-40B4-BE49-F238E27FC236}">
                <a16:creationId xmlns:a16="http://schemas.microsoft.com/office/drawing/2014/main" id="{BF44E725-FD57-384F-8FA3-CB39463B68F9}"/>
              </a:ext>
            </a:extLst>
          </p:cNvPr>
          <p:cNvSpPr>
            <a:spLocks noGrp="1"/>
          </p:cNvSpPr>
          <p:nvPr>
            <p:ph sz="half" idx="1"/>
          </p:nvPr>
        </p:nvSpPr>
        <p:spPr>
          <a:xfrm>
            <a:off x="913994" y="2076474"/>
            <a:ext cx="4807359" cy="1848994"/>
          </a:xfrm>
        </p:spPr>
        <p:txBody>
          <a:bodyPr>
            <a:normAutofit/>
          </a:bodyPr>
          <a:lstStyle/>
          <a:p>
            <a:pPr marL="0" indent="0" algn="ctr">
              <a:buNone/>
            </a:pPr>
            <a:r>
              <a:rPr lang="en-US" dirty="0"/>
              <a:t>“All transitions are composed of an ending, neutral zone, and new beginning.” </a:t>
            </a:r>
          </a:p>
          <a:p>
            <a:pPr marL="0" indent="0" algn="r">
              <a:buNone/>
            </a:pPr>
            <a:r>
              <a:rPr lang="en-US" dirty="0"/>
              <a:t>– William Bridges, PhD</a:t>
            </a:r>
          </a:p>
        </p:txBody>
      </p:sp>
      <p:pic>
        <p:nvPicPr>
          <p:cNvPr id="2052" name="Picture 4">
            <a:extLst>
              <a:ext uri="{FF2B5EF4-FFF2-40B4-BE49-F238E27FC236}">
                <a16:creationId xmlns:a16="http://schemas.microsoft.com/office/drawing/2014/main" id="{CB4F499D-90C9-464D-A330-469A2134E88C}"/>
              </a:ext>
            </a:extLst>
          </p:cNvPr>
          <p:cNvPicPr>
            <a:picLocks noGrp="1" noChangeAspect="1" noChangeArrowheads="1"/>
          </p:cNvPicPr>
          <p:nvPr>
            <p:ph sz="half" idx="10"/>
          </p:nvPr>
        </p:nvPicPr>
        <p:blipFill>
          <a:blip r:embed="rId2">
            <a:extLst>
              <a:ext uri="{28A0092B-C50C-407E-A947-70E740481C1C}">
                <a14:useLocalDpi xmlns:a14="http://schemas.microsoft.com/office/drawing/2010/main" val="0"/>
              </a:ext>
            </a:extLst>
          </a:blip>
          <a:srcRect/>
          <a:stretch>
            <a:fillRect/>
          </a:stretch>
        </p:blipFill>
        <p:spPr bwMode="auto">
          <a:xfrm>
            <a:off x="5492338" y="1279152"/>
            <a:ext cx="3443638" cy="3443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832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D3B6B0-1540-6D40-8245-692546AE5D79}"/>
              </a:ext>
            </a:extLst>
          </p:cNvPr>
          <p:cNvSpPr>
            <a:spLocks noGrp="1"/>
          </p:cNvSpPr>
          <p:nvPr>
            <p:ph type="title"/>
          </p:nvPr>
        </p:nvSpPr>
        <p:spPr/>
        <p:txBody>
          <a:bodyPr/>
          <a:lstStyle/>
          <a:p>
            <a:r>
              <a:rPr lang="en-US" dirty="0"/>
              <a:t>THE BRIDGES TRANSITION MODEL</a:t>
            </a:r>
          </a:p>
        </p:txBody>
      </p:sp>
      <p:pic>
        <p:nvPicPr>
          <p:cNvPr id="3074" name="Picture 2">
            <a:extLst>
              <a:ext uri="{FF2B5EF4-FFF2-40B4-BE49-F238E27FC236}">
                <a16:creationId xmlns:a16="http://schemas.microsoft.com/office/drawing/2014/main" id="{A408FEA0-4AD1-5347-912E-EA8CE21773C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67098" y="1454322"/>
            <a:ext cx="4209803" cy="3157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6413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8C1C8-1CD2-834A-A80A-802F4B2364F0}"/>
              </a:ext>
            </a:extLst>
          </p:cNvPr>
          <p:cNvSpPr>
            <a:spLocks noGrp="1"/>
          </p:cNvSpPr>
          <p:nvPr>
            <p:ph type="title"/>
          </p:nvPr>
        </p:nvSpPr>
        <p:spPr/>
        <p:txBody>
          <a:bodyPr/>
          <a:lstStyle/>
          <a:p>
            <a:r>
              <a:rPr lang="en-US" dirty="0"/>
              <a:t>ENDING</a:t>
            </a:r>
          </a:p>
        </p:txBody>
      </p:sp>
      <p:sp>
        <p:nvSpPr>
          <p:cNvPr id="3" name="Content Placeholder 2">
            <a:extLst>
              <a:ext uri="{FF2B5EF4-FFF2-40B4-BE49-F238E27FC236}">
                <a16:creationId xmlns:a16="http://schemas.microsoft.com/office/drawing/2014/main" id="{466C670C-5F7D-7742-B387-7F8D823712BF}"/>
              </a:ext>
            </a:extLst>
          </p:cNvPr>
          <p:cNvSpPr>
            <a:spLocks noGrp="1"/>
          </p:cNvSpPr>
          <p:nvPr>
            <p:ph idx="1"/>
          </p:nvPr>
        </p:nvSpPr>
        <p:spPr/>
        <p:txBody>
          <a:bodyPr>
            <a:normAutofit fontScale="77500" lnSpcReduction="20000"/>
          </a:bodyPr>
          <a:lstStyle/>
          <a:p>
            <a:pPr marL="0" indent="0">
              <a:lnSpc>
                <a:spcPct val="120000"/>
              </a:lnSpc>
              <a:buNone/>
            </a:pPr>
            <a:r>
              <a:rPr lang="en-US" sz="2100" i="1" dirty="0"/>
              <a:t>This first phase of transition begins when you identify what you are losing and learn how to manage these losses. You have to determine what is over and being left behind, and what you will keep. </a:t>
            </a:r>
          </a:p>
          <a:p>
            <a:r>
              <a:rPr lang="en-US" dirty="0"/>
              <a:t>Concepts to Consider: </a:t>
            </a:r>
          </a:p>
          <a:p>
            <a:pPr lvl="1">
              <a:lnSpc>
                <a:spcPct val="120000"/>
              </a:lnSpc>
            </a:pPr>
            <a:r>
              <a:rPr lang="en-US" dirty="0"/>
              <a:t>Is there a broken relationship you need to mend? </a:t>
            </a:r>
            <a:endParaRPr lang="en-US" sz="3200" dirty="0"/>
          </a:p>
          <a:p>
            <a:pPr lvl="1">
              <a:lnSpc>
                <a:spcPct val="120000"/>
              </a:lnSpc>
            </a:pPr>
            <a:r>
              <a:rPr lang="en-US" dirty="0"/>
              <a:t>Is there anyone you want to thank (mentor, professor, etc.)?</a:t>
            </a:r>
            <a:endParaRPr lang="en-US" sz="3200" dirty="0"/>
          </a:p>
          <a:p>
            <a:pPr lvl="1">
              <a:lnSpc>
                <a:spcPct val="120000"/>
              </a:lnSpc>
            </a:pPr>
            <a:r>
              <a:rPr lang="en-US" dirty="0"/>
              <a:t>Is there a class, paper, or project you need to put more effort into? </a:t>
            </a:r>
            <a:endParaRPr lang="en-US" sz="3200" dirty="0"/>
          </a:p>
          <a:p>
            <a:pPr lvl="1">
              <a:lnSpc>
                <a:spcPct val="120000"/>
              </a:lnSpc>
            </a:pPr>
            <a:r>
              <a:rPr lang="en-US" dirty="0"/>
              <a:t>Do you have a responsibility that you need to transition?</a:t>
            </a:r>
            <a:endParaRPr lang="en-US" sz="3200" dirty="0"/>
          </a:p>
          <a:p>
            <a:pPr lvl="1">
              <a:lnSpc>
                <a:spcPct val="120000"/>
              </a:lnSpc>
            </a:pPr>
            <a:r>
              <a:rPr lang="en-US" dirty="0"/>
              <a:t>Is there a pattern that you need to “dismantle"? </a:t>
            </a:r>
          </a:p>
          <a:p>
            <a:pPr lvl="1">
              <a:lnSpc>
                <a:spcPct val="120000"/>
              </a:lnSpc>
            </a:pPr>
            <a:r>
              <a:rPr lang="en-US" dirty="0"/>
              <a:t>How will you end well in your role in InterVarsity? Your local church? With your friends/community?</a:t>
            </a:r>
            <a:endParaRPr lang="en-US" sz="3200" dirty="0"/>
          </a:p>
          <a:p>
            <a:pPr lvl="1"/>
            <a:endParaRPr lang="en-US" dirty="0"/>
          </a:p>
        </p:txBody>
      </p:sp>
    </p:spTree>
    <p:extLst>
      <p:ext uri="{BB962C8B-B14F-4D97-AF65-F5344CB8AC3E}">
        <p14:creationId xmlns:p14="http://schemas.microsoft.com/office/powerpoint/2010/main" val="2707550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9832F-21DF-B14C-A14D-DCCA8B802B1F}"/>
              </a:ext>
            </a:extLst>
          </p:cNvPr>
          <p:cNvSpPr>
            <a:spLocks noGrp="1"/>
          </p:cNvSpPr>
          <p:nvPr>
            <p:ph type="title"/>
          </p:nvPr>
        </p:nvSpPr>
        <p:spPr/>
        <p:txBody>
          <a:bodyPr/>
          <a:lstStyle/>
          <a:p>
            <a:r>
              <a:rPr lang="en-US" dirty="0"/>
              <a:t>NEUTRAL ZONE</a:t>
            </a:r>
          </a:p>
        </p:txBody>
      </p:sp>
      <p:sp>
        <p:nvSpPr>
          <p:cNvPr id="3" name="Content Placeholder 2">
            <a:extLst>
              <a:ext uri="{FF2B5EF4-FFF2-40B4-BE49-F238E27FC236}">
                <a16:creationId xmlns:a16="http://schemas.microsoft.com/office/drawing/2014/main" id="{66CED276-AE36-5A46-AEAE-476114CA1AD2}"/>
              </a:ext>
            </a:extLst>
          </p:cNvPr>
          <p:cNvSpPr>
            <a:spLocks noGrp="1"/>
          </p:cNvSpPr>
          <p:nvPr>
            <p:ph idx="1"/>
          </p:nvPr>
        </p:nvSpPr>
        <p:spPr/>
        <p:txBody>
          <a:bodyPr/>
          <a:lstStyle/>
          <a:p>
            <a:pPr marL="0" indent="0">
              <a:buNone/>
            </a:pPr>
            <a:r>
              <a:rPr lang="en-US" i="1" dirty="0"/>
              <a:t>This is the time between the old reality and sense of identity and the new one. </a:t>
            </a:r>
          </a:p>
          <a:p>
            <a:r>
              <a:rPr lang="en-US" dirty="0"/>
              <a:t>Concepts to Consider:</a:t>
            </a:r>
          </a:p>
          <a:p>
            <a:pPr lvl="1"/>
            <a:r>
              <a:rPr lang="en-US" dirty="0"/>
              <a:t>Give yourself space to distress.</a:t>
            </a:r>
          </a:p>
          <a:p>
            <a:pPr lvl="1"/>
            <a:r>
              <a:rPr lang="en-US" dirty="0"/>
              <a:t>Just because something feels disorienting doesn’t mean we should go somewhere else.</a:t>
            </a:r>
          </a:p>
          <a:p>
            <a:pPr lvl="1"/>
            <a:r>
              <a:rPr lang="en-US" dirty="0"/>
              <a:t>This time is precious. God loves to take what is formless and make it into beauty. (Genesis 1)</a:t>
            </a:r>
          </a:p>
        </p:txBody>
      </p:sp>
    </p:spTree>
    <p:extLst>
      <p:ext uri="{BB962C8B-B14F-4D97-AF65-F5344CB8AC3E}">
        <p14:creationId xmlns:p14="http://schemas.microsoft.com/office/powerpoint/2010/main" val="2049919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E2FBA-2C16-B54D-A6D0-BB77A8D05B44}"/>
              </a:ext>
            </a:extLst>
          </p:cNvPr>
          <p:cNvSpPr>
            <a:spLocks noGrp="1"/>
          </p:cNvSpPr>
          <p:nvPr>
            <p:ph type="title"/>
          </p:nvPr>
        </p:nvSpPr>
        <p:spPr/>
        <p:txBody>
          <a:bodyPr/>
          <a:lstStyle/>
          <a:p>
            <a:r>
              <a:rPr lang="en-US" dirty="0"/>
              <a:t>NEW BEGINNINGS</a:t>
            </a:r>
          </a:p>
        </p:txBody>
      </p:sp>
      <p:sp>
        <p:nvSpPr>
          <p:cNvPr id="3" name="Content Placeholder 2">
            <a:extLst>
              <a:ext uri="{FF2B5EF4-FFF2-40B4-BE49-F238E27FC236}">
                <a16:creationId xmlns:a16="http://schemas.microsoft.com/office/drawing/2014/main" id="{CD229A93-7B14-1447-B9A8-1E013123D389}"/>
              </a:ext>
            </a:extLst>
          </p:cNvPr>
          <p:cNvSpPr>
            <a:spLocks noGrp="1"/>
          </p:cNvSpPr>
          <p:nvPr>
            <p:ph idx="1"/>
          </p:nvPr>
        </p:nvSpPr>
        <p:spPr/>
        <p:txBody>
          <a:bodyPr/>
          <a:lstStyle/>
          <a:p>
            <a:pPr marL="0" indent="0">
              <a:buNone/>
            </a:pPr>
            <a:r>
              <a:rPr lang="en-US" i="1" dirty="0"/>
              <a:t>Beginnings are marked by a release of energy in a new direction – they are an expression of a fresh identity. </a:t>
            </a:r>
          </a:p>
          <a:p>
            <a:r>
              <a:rPr lang="en-US" dirty="0"/>
              <a:t>Concepts to Consider:</a:t>
            </a:r>
          </a:p>
          <a:p>
            <a:pPr lvl="1"/>
            <a:r>
              <a:rPr lang="en-US" dirty="0"/>
              <a:t>The goal is to </a:t>
            </a:r>
            <a:r>
              <a:rPr lang="en-US" i="1" dirty="0"/>
              <a:t>transition,</a:t>
            </a:r>
            <a:r>
              <a:rPr lang="en-US" dirty="0"/>
              <a:t> not just change location</a:t>
            </a:r>
          </a:p>
          <a:p>
            <a:pPr lvl="1"/>
            <a:r>
              <a:rPr lang="en-US" dirty="0"/>
              <a:t>“Ideas, images, and impressions” during the neutral zone that hint at new beginning</a:t>
            </a:r>
          </a:p>
          <a:p>
            <a:pPr lvl="1"/>
            <a:r>
              <a:rPr lang="en-US" dirty="0"/>
              <a:t>New job may not be the defining moment of new beginnings</a:t>
            </a:r>
          </a:p>
          <a:p>
            <a:pPr lvl="1"/>
            <a:r>
              <a:rPr lang="en-US" dirty="0"/>
              <a:t>Moments when things are clicking</a:t>
            </a:r>
          </a:p>
          <a:p>
            <a:pPr lvl="1"/>
            <a:endParaRPr lang="en-US" dirty="0"/>
          </a:p>
          <a:p>
            <a:pPr lvl="1"/>
            <a:endParaRPr lang="en-US" dirty="0"/>
          </a:p>
        </p:txBody>
      </p:sp>
    </p:spTree>
    <p:extLst>
      <p:ext uri="{BB962C8B-B14F-4D97-AF65-F5344CB8AC3E}">
        <p14:creationId xmlns:p14="http://schemas.microsoft.com/office/powerpoint/2010/main" val="545756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DFBBC6-838B-6B46-A7C8-86B511263B6D}"/>
              </a:ext>
            </a:extLst>
          </p:cNvPr>
          <p:cNvSpPr>
            <a:spLocks noGrp="1"/>
          </p:cNvSpPr>
          <p:nvPr>
            <p:ph type="title"/>
          </p:nvPr>
        </p:nvSpPr>
        <p:spPr/>
        <p:txBody>
          <a:bodyPr/>
          <a:lstStyle/>
          <a:p>
            <a:r>
              <a:rPr lang="en-US" dirty="0"/>
              <a:t>PURSUING FAITHFULNESS NOW &amp; IN TRANSITION</a:t>
            </a:r>
          </a:p>
        </p:txBody>
      </p:sp>
      <p:sp>
        <p:nvSpPr>
          <p:cNvPr id="5" name="Text Placeholder 4">
            <a:extLst>
              <a:ext uri="{FF2B5EF4-FFF2-40B4-BE49-F238E27FC236}">
                <a16:creationId xmlns:a16="http://schemas.microsoft.com/office/drawing/2014/main" id="{B96B6770-DB8D-164E-9E61-842B2A18C8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4236164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157CC-C3E9-9C4E-AEF6-A78E38311D30}"/>
              </a:ext>
            </a:extLst>
          </p:cNvPr>
          <p:cNvSpPr>
            <a:spLocks noGrp="1"/>
          </p:cNvSpPr>
          <p:nvPr>
            <p:ph type="title"/>
          </p:nvPr>
        </p:nvSpPr>
        <p:spPr/>
        <p:txBody>
          <a:bodyPr/>
          <a:lstStyle/>
          <a:p>
            <a:r>
              <a:rPr lang="en-US" dirty="0"/>
              <a:t>ALUMNI TESTIMONY</a:t>
            </a:r>
          </a:p>
        </p:txBody>
      </p:sp>
      <p:sp>
        <p:nvSpPr>
          <p:cNvPr id="3" name="Content Placeholder 2">
            <a:extLst>
              <a:ext uri="{FF2B5EF4-FFF2-40B4-BE49-F238E27FC236}">
                <a16:creationId xmlns:a16="http://schemas.microsoft.com/office/drawing/2014/main" id="{4AAB4CF1-C154-AF4B-8A9C-6B7CB21A4188}"/>
              </a:ext>
            </a:extLst>
          </p:cNvPr>
          <p:cNvSpPr>
            <a:spLocks noGrp="1"/>
          </p:cNvSpPr>
          <p:nvPr>
            <p:ph idx="1"/>
          </p:nvPr>
        </p:nvSpPr>
        <p:spPr/>
        <p:txBody>
          <a:bodyPr/>
          <a:lstStyle/>
          <a:p>
            <a:r>
              <a:rPr lang="en-US" dirty="0"/>
              <a:t>[Insert Video or Bio Here]</a:t>
            </a:r>
          </a:p>
        </p:txBody>
      </p:sp>
    </p:spTree>
    <p:extLst>
      <p:ext uri="{BB962C8B-B14F-4D97-AF65-F5344CB8AC3E}">
        <p14:creationId xmlns:p14="http://schemas.microsoft.com/office/powerpoint/2010/main" val="2983983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093C0-6ABB-334C-8305-EB9099ABF80F}"/>
              </a:ext>
            </a:extLst>
          </p:cNvPr>
          <p:cNvSpPr>
            <a:spLocks noGrp="1"/>
          </p:cNvSpPr>
          <p:nvPr>
            <p:ph type="title"/>
          </p:nvPr>
        </p:nvSpPr>
        <p:spPr/>
        <p:txBody>
          <a:bodyPr/>
          <a:lstStyle/>
          <a:p>
            <a:r>
              <a:rPr lang="en-US" dirty="0"/>
              <a:t>INDIVIDUAL REFLECTION</a:t>
            </a:r>
          </a:p>
        </p:txBody>
      </p:sp>
      <p:sp>
        <p:nvSpPr>
          <p:cNvPr id="3" name="Content Placeholder 2">
            <a:extLst>
              <a:ext uri="{FF2B5EF4-FFF2-40B4-BE49-F238E27FC236}">
                <a16:creationId xmlns:a16="http://schemas.microsoft.com/office/drawing/2014/main" id="{061F4814-0589-8845-986C-65FADA1C457C}"/>
              </a:ext>
            </a:extLst>
          </p:cNvPr>
          <p:cNvSpPr>
            <a:spLocks noGrp="1"/>
          </p:cNvSpPr>
          <p:nvPr>
            <p:ph idx="1"/>
          </p:nvPr>
        </p:nvSpPr>
        <p:spPr/>
        <p:txBody>
          <a:bodyPr>
            <a:normAutofit fontScale="77500" lnSpcReduction="20000"/>
          </a:bodyPr>
          <a:lstStyle/>
          <a:p>
            <a:pPr lvl="0">
              <a:lnSpc>
                <a:spcPct val="110000"/>
              </a:lnSpc>
              <a:spcAft>
                <a:spcPts val="1200"/>
              </a:spcAft>
            </a:pPr>
            <a:r>
              <a:rPr lang="en-US" dirty="0"/>
              <a:t>As you look over what we’ve learned from Abraham’s story, how can you apply it to your own life? What truth can you claim in your relationship with God and others? What promises can you write down? How does Abraham’s story give you hope for your own story?</a:t>
            </a:r>
          </a:p>
          <a:p>
            <a:pPr lvl="0">
              <a:lnSpc>
                <a:spcPct val="110000"/>
              </a:lnSpc>
              <a:spcAft>
                <a:spcPts val="1200"/>
              </a:spcAft>
            </a:pPr>
            <a:r>
              <a:rPr lang="en-US" dirty="0"/>
              <a:t>Recall a time when God demonstrated His faithfulness to you in the midst of a change or transition. Maybe you have been through an ending, the in-between, and a new beginning. How did God show up to you in this? What did you learn about Him, yourself, or others? </a:t>
            </a:r>
          </a:p>
          <a:p>
            <a:pPr lvl="0">
              <a:lnSpc>
                <a:spcPct val="110000"/>
              </a:lnSpc>
              <a:spcAft>
                <a:spcPts val="1200"/>
              </a:spcAft>
            </a:pPr>
            <a:r>
              <a:rPr lang="en-US" dirty="0"/>
              <a:t>What is your current posture as you enter this time of transition into post-college life? How is God inviting you to end well?</a:t>
            </a:r>
          </a:p>
        </p:txBody>
      </p:sp>
    </p:spTree>
    <p:extLst>
      <p:ext uri="{BB962C8B-B14F-4D97-AF65-F5344CB8AC3E}">
        <p14:creationId xmlns:p14="http://schemas.microsoft.com/office/powerpoint/2010/main" val="461525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FB0ED-BCE2-B445-BFCA-5A6335D74503}"/>
              </a:ext>
            </a:extLst>
          </p:cNvPr>
          <p:cNvSpPr>
            <a:spLocks noGrp="1"/>
          </p:cNvSpPr>
          <p:nvPr>
            <p:ph type="title"/>
          </p:nvPr>
        </p:nvSpPr>
        <p:spPr/>
        <p:txBody>
          <a:bodyPr/>
          <a:lstStyle/>
          <a:p>
            <a:r>
              <a:rPr lang="en-US"/>
              <a:t>OPENING QUESTIONS</a:t>
            </a:r>
            <a:endParaRPr lang="en-US" dirty="0"/>
          </a:p>
        </p:txBody>
      </p:sp>
      <p:sp>
        <p:nvSpPr>
          <p:cNvPr id="3" name="Content Placeholder 2">
            <a:extLst>
              <a:ext uri="{FF2B5EF4-FFF2-40B4-BE49-F238E27FC236}">
                <a16:creationId xmlns:a16="http://schemas.microsoft.com/office/drawing/2014/main" id="{394C333F-EB9E-8745-B0DD-DFB07E5B1B9C}"/>
              </a:ext>
            </a:extLst>
          </p:cNvPr>
          <p:cNvSpPr>
            <a:spLocks noGrp="1"/>
          </p:cNvSpPr>
          <p:nvPr>
            <p:ph idx="1"/>
          </p:nvPr>
        </p:nvSpPr>
        <p:spPr/>
        <p:txBody>
          <a:bodyPr/>
          <a:lstStyle/>
          <a:p>
            <a:pPr lvl="0"/>
            <a:r>
              <a:rPr lang="en-US" dirty="0"/>
              <a:t>Think back to a previous transition (such as your transition into college or a major move). Who or what was most helpful to you during that time? </a:t>
            </a:r>
          </a:p>
          <a:p>
            <a:pPr marL="0" lvl="0" indent="0">
              <a:buNone/>
            </a:pPr>
            <a:endParaRPr lang="en-US" dirty="0"/>
          </a:p>
          <a:p>
            <a:pPr lvl="0"/>
            <a:r>
              <a:rPr lang="en-US" dirty="0"/>
              <a:t>What’s one thing you learned about yourself or God during your previous transition that you can apply to this upcoming transition? </a:t>
            </a:r>
          </a:p>
        </p:txBody>
      </p:sp>
    </p:spTree>
    <p:extLst>
      <p:ext uri="{BB962C8B-B14F-4D97-AF65-F5344CB8AC3E}">
        <p14:creationId xmlns:p14="http://schemas.microsoft.com/office/powerpoint/2010/main" val="3548956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BF9EE57-2B4D-8E4E-ADF7-F1B4851CFB15}"/>
              </a:ext>
            </a:extLst>
          </p:cNvPr>
          <p:cNvSpPr>
            <a:spLocks noGrp="1"/>
          </p:cNvSpPr>
          <p:nvPr>
            <p:ph type="title"/>
          </p:nvPr>
        </p:nvSpPr>
        <p:spPr/>
        <p:txBody>
          <a:bodyPr/>
          <a:lstStyle/>
          <a:p>
            <a:r>
              <a:rPr lang="en-US" dirty="0"/>
              <a:t>GROUP DISCUSSION</a:t>
            </a:r>
          </a:p>
        </p:txBody>
      </p:sp>
      <p:sp>
        <p:nvSpPr>
          <p:cNvPr id="6" name="Content Placeholder 5">
            <a:extLst>
              <a:ext uri="{FF2B5EF4-FFF2-40B4-BE49-F238E27FC236}">
                <a16:creationId xmlns:a16="http://schemas.microsoft.com/office/drawing/2014/main" id="{E5C65DDD-23D8-3341-8889-3B3B6869CC92}"/>
              </a:ext>
            </a:extLst>
          </p:cNvPr>
          <p:cNvSpPr>
            <a:spLocks noGrp="1"/>
          </p:cNvSpPr>
          <p:nvPr>
            <p:ph idx="1"/>
          </p:nvPr>
        </p:nvSpPr>
        <p:spPr/>
        <p:txBody>
          <a:bodyPr/>
          <a:lstStyle/>
          <a:p>
            <a:r>
              <a:rPr lang="en-US" dirty="0"/>
              <a:t>What are you taking with you from this session ?</a:t>
            </a:r>
          </a:p>
          <a:p>
            <a:pPr lvl="1"/>
            <a:r>
              <a:rPr lang="en-US" dirty="0"/>
              <a:t>an encouragement, promise, hope, or action</a:t>
            </a:r>
          </a:p>
          <a:p>
            <a:pPr marL="342900" lvl="1" indent="0">
              <a:buNone/>
            </a:pPr>
            <a:endParaRPr lang="en-US" dirty="0"/>
          </a:p>
          <a:p>
            <a:pPr marL="342900" lvl="1" indent="0">
              <a:buNone/>
            </a:pPr>
            <a:endParaRPr lang="en-US" dirty="0"/>
          </a:p>
          <a:p>
            <a:r>
              <a:rPr lang="en-US" dirty="0"/>
              <a:t>What are you leaving behind? </a:t>
            </a:r>
          </a:p>
          <a:p>
            <a:pPr lvl="1"/>
            <a:r>
              <a:rPr lang="en-US" dirty="0"/>
              <a:t>An old way of doing things, an unhealthy posture, a bad habit</a:t>
            </a:r>
          </a:p>
          <a:p>
            <a:pPr marL="342900" lvl="1" indent="0">
              <a:buNone/>
            </a:pPr>
            <a:endParaRPr lang="en-US" dirty="0"/>
          </a:p>
        </p:txBody>
      </p:sp>
    </p:spTree>
    <p:extLst>
      <p:ext uri="{BB962C8B-B14F-4D97-AF65-F5344CB8AC3E}">
        <p14:creationId xmlns:p14="http://schemas.microsoft.com/office/powerpoint/2010/main" val="1434165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50CB8-EB61-0847-BDDD-A24CC2ADC07B}"/>
              </a:ext>
            </a:extLst>
          </p:cNvPr>
          <p:cNvSpPr>
            <a:spLocks noGrp="1"/>
          </p:cNvSpPr>
          <p:nvPr>
            <p:ph type="title"/>
          </p:nvPr>
        </p:nvSpPr>
        <p:spPr/>
        <p:txBody>
          <a:bodyPr/>
          <a:lstStyle/>
          <a:p>
            <a:r>
              <a:rPr lang="en-US" dirty="0"/>
              <a:t>CLOSING COMMENTS &amp; ANNOUNCEMENTS</a:t>
            </a:r>
          </a:p>
        </p:txBody>
      </p:sp>
      <p:sp>
        <p:nvSpPr>
          <p:cNvPr id="5" name="Text Placeholder 4">
            <a:extLst>
              <a:ext uri="{FF2B5EF4-FFF2-40B4-BE49-F238E27FC236}">
                <a16:creationId xmlns:a16="http://schemas.microsoft.com/office/drawing/2014/main" id="{B0306682-CCB0-1944-A476-45095A192E8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05946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2767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78D1B9-D0E6-E547-9ECE-2722293CC2D3}"/>
              </a:ext>
            </a:extLst>
          </p:cNvPr>
          <p:cNvSpPr>
            <a:spLocks noGrp="1"/>
          </p:cNvSpPr>
          <p:nvPr>
            <p:ph type="title"/>
          </p:nvPr>
        </p:nvSpPr>
        <p:spPr/>
        <p:txBody>
          <a:bodyPr/>
          <a:lstStyle/>
          <a:p>
            <a:r>
              <a:rPr lang="en-US" dirty="0"/>
              <a:t>WELCOME</a:t>
            </a:r>
          </a:p>
        </p:txBody>
      </p:sp>
      <p:sp>
        <p:nvSpPr>
          <p:cNvPr id="5" name="Text Placeholder 4">
            <a:extLst>
              <a:ext uri="{FF2B5EF4-FFF2-40B4-BE49-F238E27FC236}">
                <a16:creationId xmlns:a16="http://schemas.microsoft.com/office/drawing/2014/main" id="{A0FD4A35-C9CF-6546-94FB-A5CE443BAE3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43233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2111B5-5A88-3947-BD1E-610A66413B5F}"/>
              </a:ext>
            </a:extLst>
          </p:cNvPr>
          <p:cNvSpPr>
            <a:spLocks noGrp="1"/>
          </p:cNvSpPr>
          <p:nvPr>
            <p:ph type="title"/>
          </p:nvPr>
        </p:nvSpPr>
        <p:spPr/>
        <p:txBody>
          <a:bodyPr/>
          <a:lstStyle/>
          <a:p>
            <a:r>
              <a:rPr lang="en-US" dirty="0"/>
              <a:t>WHY WE CREATED THIS SPACE</a:t>
            </a:r>
          </a:p>
        </p:txBody>
      </p:sp>
      <p:sp>
        <p:nvSpPr>
          <p:cNvPr id="5" name="Content Placeholder 4">
            <a:extLst>
              <a:ext uri="{FF2B5EF4-FFF2-40B4-BE49-F238E27FC236}">
                <a16:creationId xmlns:a16="http://schemas.microsoft.com/office/drawing/2014/main" id="{88AAEE21-6EC6-C145-A17A-E7BD86BF6B39}"/>
              </a:ext>
            </a:extLst>
          </p:cNvPr>
          <p:cNvSpPr>
            <a:spLocks noGrp="1"/>
          </p:cNvSpPr>
          <p:nvPr>
            <p:ph idx="1"/>
          </p:nvPr>
        </p:nvSpPr>
        <p:spPr/>
        <p:txBody>
          <a:bodyPr/>
          <a:lstStyle/>
          <a:p>
            <a:pPr lvl="0"/>
            <a:r>
              <a:rPr lang="en-US" dirty="0"/>
              <a:t>This transition is a challenging point in life</a:t>
            </a:r>
          </a:p>
          <a:p>
            <a:pPr lvl="0"/>
            <a:r>
              <a:rPr lang="en-US" dirty="0"/>
              <a:t>This transition is full of exciting hope and potential</a:t>
            </a:r>
          </a:p>
          <a:p>
            <a:pPr lvl="0"/>
            <a:r>
              <a:rPr lang="en-US" dirty="0"/>
              <a:t>We want to help you thrive in life after community college, which means preparing well!</a:t>
            </a:r>
          </a:p>
          <a:p>
            <a:endParaRPr lang="en-US" dirty="0"/>
          </a:p>
        </p:txBody>
      </p:sp>
    </p:spTree>
    <p:extLst>
      <p:ext uri="{BB962C8B-B14F-4D97-AF65-F5344CB8AC3E}">
        <p14:creationId xmlns:p14="http://schemas.microsoft.com/office/powerpoint/2010/main" val="3736634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91FBBC8-49FA-5549-8C82-9C327E81F063}"/>
              </a:ext>
            </a:extLst>
          </p:cNvPr>
          <p:cNvSpPr>
            <a:spLocks noGrp="1"/>
          </p:cNvSpPr>
          <p:nvPr>
            <p:ph type="title"/>
          </p:nvPr>
        </p:nvSpPr>
        <p:spPr/>
        <p:txBody>
          <a:bodyPr/>
          <a:lstStyle/>
          <a:p>
            <a:r>
              <a:rPr lang="en-US" dirty="0"/>
              <a:t>SETTING COMMUNAL EXPECTATIONS</a:t>
            </a:r>
          </a:p>
        </p:txBody>
      </p:sp>
      <p:sp>
        <p:nvSpPr>
          <p:cNvPr id="5" name="Text Placeholder 4">
            <a:extLst>
              <a:ext uri="{FF2B5EF4-FFF2-40B4-BE49-F238E27FC236}">
                <a16:creationId xmlns:a16="http://schemas.microsoft.com/office/drawing/2014/main" id="{DF457225-4215-BF46-A676-4F297051DC8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642947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B0BAC21-899D-554C-A160-B04445A3246B}"/>
              </a:ext>
            </a:extLst>
          </p:cNvPr>
          <p:cNvSpPr>
            <a:spLocks noGrp="1"/>
          </p:cNvSpPr>
          <p:nvPr>
            <p:ph type="title"/>
          </p:nvPr>
        </p:nvSpPr>
        <p:spPr/>
        <p:txBody>
          <a:bodyPr/>
          <a:lstStyle/>
          <a:p>
            <a:r>
              <a:rPr lang="en-US" dirty="0"/>
              <a:t>GENESIS 12</a:t>
            </a:r>
          </a:p>
        </p:txBody>
      </p:sp>
      <p:sp>
        <p:nvSpPr>
          <p:cNvPr id="7" name="Text Placeholder 6">
            <a:extLst>
              <a:ext uri="{FF2B5EF4-FFF2-40B4-BE49-F238E27FC236}">
                <a16:creationId xmlns:a16="http://schemas.microsoft.com/office/drawing/2014/main" id="{423618D5-0A13-7B43-89B5-4EA9A296BEE0}"/>
              </a:ext>
            </a:extLst>
          </p:cNvPr>
          <p:cNvSpPr>
            <a:spLocks noGrp="1"/>
          </p:cNvSpPr>
          <p:nvPr>
            <p:ph type="body" idx="1"/>
          </p:nvPr>
        </p:nvSpPr>
        <p:spPr/>
        <p:txBody>
          <a:bodyPr/>
          <a:lstStyle/>
          <a:p>
            <a:r>
              <a:rPr lang="en-US" dirty="0"/>
              <a:t>Learning From Abraham’s Story</a:t>
            </a:r>
          </a:p>
        </p:txBody>
      </p:sp>
    </p:spTree>
    <p:extLst>
      <p:ext uri="{BB962C8B-B14F-4D97-AF65-F5344CB8AC3E}">
        <p14:creationId xmlns:p14="http://schemas.microsoft.com/office/powerpoint/2010/main" val="3128071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89E4093-80B9-1845-B336-7737CA92D874}"/>
              </a:ext>
            </a:extLst>
          </p:cNvPr>
          <p:cNvSpPr>
            <a:spLocks noGrp="1"/>
          </p:cNvSpPr>
          <p:nvPr>
            <p:ph type="title"/>
          </p:nvPr>
        </p:nvSpPr>
        <p:spPr/>
        <p:txBody>
          <a:bodyPr/>
          <a:lstStyle/>
          <a:p>
            <a:r>
              <a:rPr lang="en-US" dirty="0"/>
              <a:t>CONTEXT – KEY TERMS</a:t>
            </a:r>
          </a:p>
        </p:txBody>
      </p:sp>
      <p:sp>
        <p:nvSpPr>
          <p:cNvPr id="5" name="Content Placeholder 4">
            <a:extLst>
              <a:ext uri="{FF2B5EF4-FFF2-40B4-BE49-F238E27FC236}">
                <a16:creationId xmlns:a16="http://schemas.microsoft.com/office/drawing/2014/main" id="{B715C0A3-F02C-704D-9FDE-C406584ECBA4}"/>
              </a:ext>
            </a:extLst>
          </p:cNvPr>
          <p:cNvSpPr>
            <a:spLocks noGrp="1"/>
          </p:cNvSpPr>
          <p:nvPr>
            <p:ph idx="1"/>
          </p:nvPr>
        </p:nvSpPr>
        <p:spPr/>
        <p:txBody>
          <a:bodyPr>
            <a:normAutofit fontScale="92500" lnSpcReduction="10000"/>
          </a:bodyPr>
          <a:lstStyle/>
          <a:p>
            <a:pPr lvl="0"/>
            <a:r>
              <a:rPr lang="en-US" b="1" dirty="0"/>
              <a:t>Ur of the Chaldeans </a:t>
            </a:r>
            <a:r>
              <a:rPr lang="en-US" dirty="0"/>
              <a:t>–  Abram’s birthplace, was an important ancient city with “flourishing civilization” but was also considered “godless and self-centered”. </a:t>
            </a:r>
          </a:p>
          <a:p>
            <a:pPr lvl="0"/>
            <a:r>
              <a:rPr lang="en-US" b="1" dirty="0"/>
              <a:t>Tree of </a:t>
            </a:r>
            <a:r>
              <a:rPr lang="en-US" b="1" dirty="0" err="1"/>
              <a:t>Moreh</a:t>
            </a:r>
            <a:r>
              <a:rPr lang="en-US" b="1" dirty="0"/>
              <a:t> </a:t>
            </a:r>
            <a:r>
              <a:rPr lang="en-US" dirty="0"/>
              <a:t>– Most likely a great Tabor oak, which served as a landmark at Shechem and perhaps could have functioned as a point where a teacher (literal meaning of </a:t>
            </a:r>
            <a:r>
              <a:rPr lang="en-US" dirty="0" err="1"/>
              <a:t>Moreh</a:t>
            </a:r>
            <a:r>
              <a:rPr lang="en-US" dirty="0"/>
              <a:t>) or judge would come to hear legal cases or provide instruction. This type of tree was also often adopted as a place of worship. </a:t>
            </a:r>
          </a:p>
          <a:p>
            <a:pPr lvl="0"/>
            <a:r>
              <a:rPr lang="en-US" b="1" dirty="0"/>
              <a:t>Altars</a:t>
            </a:r>
            <a:r>
              <a:rPr lang="en-US" dirty="0"/>
              <a:t> – Building altars often marks an introduction of worship of particular god in a new land.</a:t>
            </a:r>
          </a:p>
          <a:p>
            <a:endParaRPr lang="en-US" dirty="0"/>
          </a:p>
        </p:txBody>
      </p:sp>
    </p:spTree>
    <p:extLst>
      <p:ext uri="{BB962C8B-B14F-4D97-AF65-F5344CB8AC3E}">
        <p14:creationId xmlns:p14="http://schemas.microsoft.com/office/powerpoint/2010/main" val="1746656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4E1E4FF-4F17-B44C-81B6-71A7C144A087}"/>
              </a:ext>
            </a:extLst>
          </p:cNvPr>
          <p:cNvSpPr>
            <a:spLocks noGrp="1"/>
          </p:cNvSpPr>
          <p:nvPr>
            <p:ph type="title"/>
          </p:nvPr>
        </p:nvSpPr>
        <p:spPr/>
        <p:txBody>
          <a:bodyPr/>
          <a:lstStyle/>
          <a:p>
            <a:r>
              <a:rPr lang="en-US" sz="2800" dirty="0"/>
              <a:t>APPROACHING DIFFERENCES DIAGRAM</a:t>
            </a:r>
          </a:p>
        </p:txBody>
      </p:sp>
      <p:pic>
        <p:nvPicPr>
          <p:cNvPr id="1026" name="Picture 2">
            <a:extLst>
              <a:ext uri="{FF2B5EF4-FFF2-40B4-BE49-F238E27FC236}">
                <a16:creationId xmlns:a16="http://schemas.microsoft.com/office/drawing/2014/main" id="{94E83AE4-C91E-7842-B358-026A4E3DE06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3450" y="1254869"/>
            <a:ext cx="7294259" cy="32824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990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92274-76DA-0749-B837-98C59B15B6D9}"/>
              </a:ext>
            </a:extLst>
          </p:cNvPr>
          <p:cNvSpPr>
            <a:spLocks noGrp="1"/>
          </p:cNvSpPr>
          <p:nvPr>
            <p:ph type="title"/>
          </p:nvPr>
        </p:nvSpPr>
        <p:spPr/>
        <p:txBody>
          <a:bodyPr/>
          <a:lstStyle/>
          <a:p>
            <a:r>
              <a:rPr lang="en-US" dirty="0"/>
              <a:t>OBSERVATIONS</a:t>
            </a:r>
          </a:p>
        </p:txBody>
      </p:sp>
      <p:sp>
        <p:nvSpPr>
          <p:cNvPr id="3" name="Content Placeholder 2">
            <a:extLst>
              <a:ext uri="{FF2B5EF4-FFF2-40B4-BE49-F238E27FC236}">
                <a16:creationId xmlns:a16="http://schemas.microsoft.com/office/drawing/2014/main" id="{735853B8-403D-C44A-8A79-9ABC60624C9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52036309"/>
      </p:ext>
    </p:extLst>
  </p:cSld>
  <p:clrMapOvr>
    <a:masterClrMapping/>
  </p:clrMapOvr>
</p:sld>
</file>

<file path=ppt/theme/theme1.xml><?xml version="1.0" encoding="utf-8"?>
<a:theme xmlns:a="http://schemas.openxmlformats.org/drawingml/2006/main" name="InterVarsity Light Background">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terVarsity_ppt_template_16x9" id="{DFBAFAE1-BA99-BE44-9E25-8BD2F80E3CCF}" vid="{8211222F-A44C-B646-BC3B-D438223E7F90}"/>
    </a:ext>
  </a:extLst>
</a:theme>
</file>

<file path=ppt/theme/theme2.xml><?xml version="1.0" encoding="utf-8"?>
<a:theme xmlns:a="http://schemas.openxmlformats.org/drawingml/2006/main" name="InterVarsity Dark Background">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terVarsity_ppt_template_16x9" id="{DFBAFAE1-BA99-BE44-9E25-8BD2F80E3CCF}" vid="{B2A02C48-17F2-C34F-BBA0-4B0CFBAEEF21}"/>
    </a:ext>
  </a:extLst>
</a:theme>
</file>

<file path=docProps/app.xml><?xml version="1.0" encoding="utf-8"?>
<Properties xmlns="http://schemas.openxmlformats.org/officeDocument/2006/extended-properties" xmlns:vt="http://schemas.openxmlformats.org/officeDocument/2006/docPropsVTypes">
  <Template>InterVarsity Light Background</Template>
  <TotalTime>38</TotalTime>
  <Words>756</Words>
  <Application>Microsoft Macintosh PowerPoint</Application>
  <PresentationFormat>On-screen Show (16:9)</PresentationFormat>
  <Paragraphs>67</Paragraphs>
  <Slides>22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Avenir LT Std 35 Light</vt:lpstr>
      <vt:lpstr>Avenir LT Std 55 Roman</vt:lpstr>
      <vt:lpstr>Avenir LT Std 85 Heavy</vt:lpstr>
      <vt:lpstr>InterVarsity Light Background</vt:lpstr>
      <vt:lpstr>InterVarsity Dark Background</vt:lpstr>
      <vt:lpstr>IN TRANSITION</vt:lpstr>
      <vt:lpstr>OPENING QUESTIONS</vt:lpstr>
      <vt:lpstr>WELCOME</vt:lpstr>
      <vt:lpstr>WHY WE CREATED THIS SPACE</vt:lpstr>
      <vt:lpstr>SETTING COMMUNAL EXPECTATIONS</vt:lpstr>
      <vt:lpstr>GENESIS 12</vt:lpstr>
      <vt:lpstr>CONTEXT – KEY TERMS</vt:lpstr>
      <vt:lpstr>APPROACHING DIFFERENCES DIAGRAM</vt:lpstr>
      <vt:lpstr>OBSERVATIONS</vt:lpstr>
      <vt:lpstr>QUESTIONS</vt:lpstr>
      <vt:lpstr>APPLICATION</vt:lpstr>
      <vt:lpstr>NAVIGATING TRANSITION</vt:lpstr>
      <vt:lpstr>THE BRIDGES TRANSITION MODEL</vt:lpstr>
      <vt:lpstr>ENDING</vt:lpstr>
      <vt:lpstr>NEUTRAL ZONE</vt:lpstr>
      <vt:lpstr>NEW BEGINNINGS</vt:lpstr>
      <vt:lpstr>PURSUING FAITHFULNESS NOW &amp; IN TRANSITION</vt:lpstr>
      <vt:lpstr>ALUMNI TESTIMONY</vt:lpstr>
      <vt:lpstr>INDIVIDUAL REFLECTION</vt:lpstr>
      <vt:lpstr>GROUP DISCUSSION</vt:lpstr>
      <vt:lpstr>CLOSING COMMENTS &amp; ANNOUNCEMENTS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THE TITLE</dc:title>
  <dc:creator>Mike Zientara III</dc:creator>
  <cp:lastModifiedBy>Mike Zientara III</cp:lastModifiedBy>
  <cp:revision>6</cp:revision>
  <dcterms:created xsi:type="dcterms:W3CDTF">2020-12-21T16:06:15Z</dcterms:created>
  <dcterms:modified xsi:type="dcterms:W3CDTF">2020-12-23T03:19:07Z</dcterms:modified>
</cp:coreProperties>
</file>